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8" r:id="rId2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46"/>
  </p:normalViewPr>
  <p:slideViewPr>
    <p:cSldViewPr snapToGrid="0">
      <p:cViewPr varScale="1">
        <p:scale>
          <a:sx n="76" d="100"/>
          <a:sy n="76" d="100"/>
        </p:scale>
        <p:origin x="216" y="4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45285D2-65CE-9149-1DC5-CA76DD27E4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39FFA0FF-DFF2-8BC3-A8D5-45D535029F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413612B-5FC6-F2F5-D786-DFFF39489B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CE267-0C20-6148-9C41-7D1AC02F5180}" type="datetimeFigureOut">
              <a:rPr lang="es-ES" smtClean="0"/>
              <a:t>21/9/23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82C206A-23AD-31B0-44CC-190EDF98E1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59018E4-FE9E-1697-0066-6C368D068B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F897B-F7EE-DF4E-B2F8-02FBF70BCD6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247745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69DAFBC-62DE-262C-2D4A-FEDE41EC3A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5ED327DE-EB5D-A5F6-0456-E5F9F6B8F9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56A58E4-96D9-604B-D38C-805D13D6E5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CE267-0C20-6148-9C41-7D1AC02F5180}" type="datetimeFigureOut">
              <a:rPr lang="es-ES" smtClean="0"/>
              <a:t>21/9/23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96FA7D6-2B1C-1924-0C05-4EC6059CAF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D9F30BB-1799-4DEA-6506-C1FA4A0BE7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F897B-F7EE-DF4E-B2F8-02FBF70BCD6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98979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E26D784A-DA24-0938-70B2-4B9115BD35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E9E550F2-2F58-FCE1-5EA6-7F926BE3D5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8F3F395-9C66-7068-9894-1357E889C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CE267-0C20-6148-9C41-7D1AC02F5180}" type="datetimeFigureOut">
              <a:rPr lang="es-ES" smtClean="0"/>
              <a:t>21/9/23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9625C0F-D07E-DB23-FB5B-91519BAD7C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ACA7947-4D45-821F-F4DD-F6AC1D60CC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F897B-F7EE-DF4E-B2F8-02FBF70BCD6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034178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ADD4787-420E-A22E-48B9-24DFC825AF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33B3BD9-3BF2-B819-66BF-384E8D3C07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AF44C56-90EF-DD70-C7B5-304BAC2343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CE267-0C20-6148-9C41-7D1AC02F5180}" type="datetimeFigureOut">
              <a:rPr lang="es-ES" smtClean="0"/>
              <a:t>21/9/23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7B1773B-4744-58CB-E1E4-BD2D5221E0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F2E0498-DA08-ED0C-8C37-36A87EF64F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F897B-F7EE-DF4E-B2F8-02FBF70BCD6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631382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362D6F3-7E71-4674-C8CE-249AEC8B0E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656FB19-BA71-3A27-E494-E88127D4B4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528DE58-8DEC-9261-A11A-764B10E1E6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CE267-0C20-6148-9C41-7D1AC02F5180}" type="datetimeFigureOut">
              <a:rPr lang="es-ES" smtClean="0"/>
              <a:t>21/9/23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5229AA3-2CA1-009B-451F-69A1F07873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C761685-A6C0-B4B6-A4D5-A0FE6DC15B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F897B-F7EE-DF4E-B2F8-02FBF70BCD6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88057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A6AD419-4B94-D332-8837-F1EE10EB42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000B90C-0D2E-A4A7-56EF-76BBE58F494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98837E1D-3D03-20A4-A7D8-14F9CF745A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38953E7-E5DB-6BAF-033E-07DCB4F239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CE267-0C20-6148-9C41-7D1AC02F5180}" type="datetimeFigureOut">
              <a:rPr lang="es-ES" smtClean="0"/>
              <a:t>21/9/23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8A515CC-3217-AD81-72DD-D3273C777B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A7AD003-07DC-E841-F9DF-2B4585A588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F897B-F7EE-DF4E-B2F8-02FBF70BCD6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433259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94C40F4-7911-F776-B3EC-BDDD7A6449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55F691B-12B7-2F82-BBCE-61EA6E4D2F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C12E8223-FEF3-1282-AB84-A1B1C335CB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397CFB8B-C81B-4665-361C-83C10AB7F00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F8EE7187-6B91-27B5-8057-5D1CFF03977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4799E462-A9A2-150C-1A54-B0CB3A88E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CE267-0C20-6148-9C41-7D1AC02F5180}" type="datetimeFigureOut">
              <a:rPr lang="es-ES" smtClean="0"/>
              <a:t>21/9/23</a:t>
            </a:fld>
            <a:endParaRPr 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3BD5514F-1ABC-7CCD-D0BC-506AB1C1E7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7C6B0FD3-EA74-4138-3625-6DD520AE0C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F897B-F7EE-DF4E-B2F8-02FBF70BCD6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785612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7A43176-D11D-8DC2-B974-C9AE4F52D8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BC7A7359-6022-250B-3474-3CA4DB3422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CE267-0C20-6148-9C41-7D1AC02F5180}" type="datetimeFigureOut">
              <a:rPr lang="es-ES" smtClean="0"/>
              <a:t>21/9/23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F1D4630D-DF89-9CCF-48C9-460D937273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02FF74E-9802-C8D0-4B3B-296C1FEE4F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F897B-F7EE-DF4E-B2F8-02FBF70BCD6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850632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3BE3B9CC-56CF-55E9-2859-52D6459BC9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CE267-0C20-6148-9C41-7D1AC02F5180}" type="datetimeFigureOut">
              <a:rPr lang="es-ES" smtClean="0"/>
              <a:t>21/9/23</a:t>
            </a:fld>
            <a:endParaRPr 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5AAC5926-02A3-9641-418D-47ECDB76F5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CD21EC37-5051-02D5-C0DD-46109C4D32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F897B-F7EE-DF4E-B2F8-02FBF70BCD6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287521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FCB31DC-BCF6-C4E8-C658-9C1092387E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2FEB68B-C0ED-F51E-7FF1-E9BB6653C3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9C774412-3A93-EC6F-5F2F-2DF531D730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3E734DE-EBCB-0D03-0731-7B887086FD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CE267-0C20-6148-9C41-7D1AC02F5180}" type="datetimeFigureOut">
              <a:rPr lang="es-ES" smtClean="0"/>
              <a:t>21/9/23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6C4C9D91-10EC-8E2E-D582-732988A760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FC347BF-52CF-0F4F-65C3-2F8E4AA7E0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F897B-F7EE-DF4E-B2F8-02FBF70BCD6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55677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3ADFEC1-E826-F62E-AE10-91D63E0AD2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60632BF3-309D-B8AE-D4AD-54F379253B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09257434-10FB-8E4D-54F0-901F941E5F4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94E75D8-F2ED-29B7-57DC-F1A5B4E499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CE267-0C20-6148-9C41-7D1AC02F5180}" type="datetimeFigureOut">
              <a:rPr lang="es-ES" smtClean="0"/>
              <a:t>21/9/23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39DEDA42-4280-509A-D080-7EBFEF4563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596B593-57EC-0469-F399-B1FB858CC1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F897B-F7EE-DF4E-B2F8-02FBF70BCD6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807246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19066089-51AB-6A67-5097-5FFF61E041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3A1114B-C026-74C2-8B59-0951505D7F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423FA06-F07E-BDB2-C04C-605F8F23D6F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5CE267-0C20-6148-9C41-7D1AC02F5180}" type="datetimeFigureOut">
              <a:rPr lang="es-ES" smtClean="0"/>
              <a:t>21/9/23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898314A-3B1F-B3B5-0351-B5712324E9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A2500B3-91FC-DE0D-30A4-7316AA4F4A0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4F897B-F7EE-DF4E-B2F8-02FBF70BCD6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779763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lconfidencial.com/espana/2023-09-20/ninas-desnudas-almendralejo-inteligencia-artificial_3738438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8">
            <a:extLst>
              <a:ext uri="{FF2B5EF4-FFF2-40B4-BE49-F238E27FC236}">
                <a16:creationId xmlns:a16="http://schemas.microsoft.com/office/drawing/2014/main" id="{E51BA4DF-2BD4-4EC2-B1DB-B27C8AC718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9B9D458B-EDBD-DCE1-8922-1CB2693204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53733" y="548464"/>
            <a:ext cx="6798541" cy="1675623"/>
          </a:xfrm>
        </p:spPr>
        <p:txBody>
          <a:bodyPr anchor="b">
            <a:normAutofit/>
          </a:bodyPr>
          <a:lstStyle/>
          <a:p>
            <a:r>
              <a:rPr lang="es-ES" sz="4000" b="1" kern="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ANALÍSIS GRUPAL DE NOTICIAS</a:t>
            </a:r>
            <a:br>
              <a:rPr lang="es-ES" sz="4000" kern="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s-ES" sz="4000"/>
          </a:p>
        </p:txBody>
      </p:sp>
      <p:pic>
        <p:nvPicPr>
          <p:cNvPr id="12" name="Picture 4" descr="Rollos de periódico">
            <a:extLst>
              <a:ext uri="{FF2B5EF4-FFF2-40B4-BE49-F238E27FC236}">
                <a16:creationId xmlns:a16="http://schemas.microsoft.com/office/drawing/2014/main" id="{E46E2156-1139-2460-1DB5-B51025BC0BB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5745" r="13409" b="-1"/>
          <a:stretch/>
        </p:blipFill>
        <p:spPr>
          <a:xfrm>
            <a:off x="1" y="10"/>
            <a:ext cx="4196496" cy="6857990"/>
          </a:xfrm>
          <a:prstGeom prst="rect">
            <a:avLst/>
          </a:prstGeom>
          <a:effectLst/>
        </p:spPr>
      </p:pic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4022CDB-4273-A9D1-B372-B7B7A5FA20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53734" y="2409830"/>
            <a:ext cx="6798539" cy="3705217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s-ES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s-ES" sz="2000" u="sng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https://www.elconfidencial.com/espana/2023-09-20/ninas-desnudas-almendralejo-inteligencia-artificial_3738438/</a:t>
            </a:r>
            <a:r>
              <a:rPr lang="es-ES" sz="2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r>
              <a:rPr lang="es-ES" sz="2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r>
              <a:rPr lang="es-ES" sz="2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 grupos, debéis leer la noticia y reflexionar:</a:t>
            </a:r>
          </a:p>
          <a:p>
            <a:pPr marL="0" indent="0">
              <a:buNone/>
            </a:pPr>
            <a:endParaRPr lang="es-ES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Calibri" panose="020F0502020204030204" pitchFamily="34" charset="0"/>
              <a:buChar char="-"/>
            </a:pPr>
            <a:r>
              <a:rPr lang="es-ES" sz="2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Descripción breve de la noticia.</a:t>
            </a:r>
          </a:p>
          <a:p>
            <a:pPr marL="342900" lvl="0" indent="-342900">
              <a:buFont typeface="Calibri" panose="020F0502020204030204" pitchFamily="34" charset="0"/>
              <a:buChar char="-"/>
            </a:pPr>
            <a:r>
              <a:rPr lang="es-ES" sz="2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¿Qué propondríais como futuros educadores sociales para abordar este problema social?</a:t>
            </a:r>
          </a:p>
          <a:p>
            <a:endParaRPr lang="es-ES" sz="2000" dirty="0"/>
          </a:p>
        </p:txBody>
      </p:sp>
    </p:spTree>
    <p:extLst>
      <p:ext uri="{BB962C8B-B14F-4D97-AF65-F5344CB8AC3E}">
        <p14:creationId xmlns:p14="http://schemas.microsoft.com/office/powerpoint/2010/main" val="88554739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</Words>
  <Application>Microsoft Macintosh PowerPoint</Application>
  <PresentationFormat>Panorámica</PresentationFormat>
  <Paragraphs>8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ANALÍSIS GRUPAL DE NOTICIAS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ANALÍSIS GRUPAL DE NOTICIAS </dc:title>
  <dc:creator>ADORACION DIAZ LOPEZ</dc:creator>
  <cp:lastModifiedBy>ADORACION DIAZ LOPEZ</cp:lastModifiedBy>
  <cp:revision>1</cp:revision>
  <dcterms:created xsi:type="dcterms:W3CDTF">2023-09-21T10:50:56Z</dcterms:created>
  <dcterms:modified xsi:type="dcterms:W3CDTF">2023-09-21T10:51:50Z</dcterms:modified>
</cp:coreProperties>
</file>